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7" r:id="rId2"/>
    <p:sldId id="259" r:id="rId3"/>
    <p:sldId id="260" r:id="rId4"/>
    <p:sldId id="265" r:id="rId5"/>
    <p:sldId id="268" r:id="rId6"/>
    <p:sldId id="264" r:id="rId7"/>
    <p:sldId id="269" r:id="rId8"/>
    <p:sldId id="256" r:id="rId9"/>
    <p:sldId id="271" r:id="rId10"/>
    <p:sldId id="270" r:id="rId11"/>
  </p:sldIdLst>
  <p:sldSz cx="9601200" cy="12801600" type="A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21600555-1820-4106-8143-2CE6AEBE7A78}">
          <p14:sldIdLst>
            <p14:sldId id="257"/>
            <p14:sldId id="259"/>
            <p14:sldId id="260"/>
            <p14:sldId id="265"/>
            <p14:sldId id="268"/>
            <p14:sldId id="264"/>
            <p14:sldId id="269"/>
            <p14:sldId id="256"/>
            <p14:sldId id="271"/>
            <p14:sldId id="270"/>
          </p14:sldIdLst>
        </p14:section>
        <p14:section name="Seção sem Título" id="{6B0DCB6F-5462-40E8-831B-22F04F45010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30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CED7"/>
    <a:srgbClr val="010103"/>
    <a:srgbClr val="000000"/>
    <a:srgbClr val="FAFAFA"/>
    <a:srgbClr val="5B9BD5"/>
    <a:srgbClr val="FFFFFF"/>
    <a:srgbClr val="070C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95" autoAdjust="0"/>
  </p:normalViewPr>
  <p:slideViewPr>
    <p:cSldViewPr snapToGrid="0">
      <p:cViewPr varScale="1">
        <p:scale>
          <a:sx n="69" d="100"/>
          <a:sy n="69" d="100"/>
        </p:scale>
        <p:origin x="270" y="66"/>
      </p:cViewPr>
      <p:guideLst>
        <p:guide orient="horz" pos="4032"/>
        <p:guide pos="304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9601200" cy="85344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5002" y="1"/>
            <a:ext cx="9596201" cy="8534402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046" y="9258922"/>
            <a:ext cx="6120765" cy="2731008"/>
          </a:xfrm>
        </p:spPr>
        <p:txBody>
          <a:bodyPr anchor="ctr">
            <a:normAutofit/>
          </a:bodyPr>
          <a:lstStyle>
            <a:lvl1pPr algn="r">
              <a:defRPr sz="4620" spc="210" baseline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80849" y="9258922"/>
            <a:ext cx="2520315" cy="2731008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8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80066" indent="0" algn="ctr">
              <a:buNone/>
              <a:defRPr sz="1680"/>
            </a:lvl2pPr>
            <a:lvl3pPr marL="960132" indent="0" algn="ctr">
              <a:buNone/>
              <a:defRPr sz="1680"/>
            </a:lvl3pPr>
            <a:lvl4pPr marL="1440198" indent="0" algn="ctr">
              <a:buNone/>
              <a:defRPr sz="1680"/>
            </a:lvl4pPr>
            <a:lvl5pPr marL="1920264" indent="0" algn="ctr">
              <a:buNone/>
              <a:defRPr sz="1680"/>
            </a:lvl5pPr>
            <a:lvl6pPr marL="2400330" indent="0" algn="ctr">
              <a:buNone/>
              <a:defRPr sz="1680"/>
            </a:lvl6pPr>
            <a:lvl7pPr marL="2880396" indent="0" algn="ctr">
              <a:buNone/>
              <a:defRPr sz="1680"/>
            </a:lvl7pPr>
            <a:lvl8pPr marL="3360462" indent="0" algn="ctr">
              <a:buNone/>
              <a:defRPr sz="1680"/>
            </a:lvl8pPr>
            <a:lvl9pPr marL="3840528" indent="0" algn="ctr">
              <a:buNone/>
              <a:defRPr sz="168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13C9560-B593-4EEA-B654-25BF5525D145}" type="datetimeFigureOut">
              <a:rPr lang="pt-BR" smtClean="0"/>
              <a:t>13/11/2025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D34D-FC71-4D34-9CDD-13B4EE6AD913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604639" y="9826331"/>
            <a:ext cx="0" cy="17068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183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C9560-B593-4EEA-B654-25BF5525D145}" type="datetimeFigureOut">
              <a:rPr lang="pt-BR" smtClean="0"/>
              <a:t>13/11/2025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D34D-FC71-4D34-9CDD-13B4EE6AD9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2339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60" y="1422400"/>
            <a:ext cx="2070259" cy="10099040"/>
          </a:xfrm>
        </p:spPr>
        <p:txBody>
          <a:bodyPr vert="eaVert" lIns="45720" tIns="91440" rIns="45720" bIns="91440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80099" y="1422400"/>
            <a:ext cx="5970746" cy="10099040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C9560-B593-4EEA-B654-25BF5525D145}" type="datetimeFigureOut">
              <a:rPr lang="pt-BR" smtClean="0"/>
              <a:t>13/11/2025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D34D-FC71-4D34-9CDD-13B4EE6AD913}" type="slidenum">
              <a:rPr lang="pt-BR" smtClean="0"/>
              <a:t>‹nº›</a:t>
            </a:fld>
            <a:endParaRPr lang="pt-BR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920990" y="604019"/>
            <a:ext cx="0" cy="72009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271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C9560-B593-4EEA-B654-25BF5525D145}" type="datetimeFigureOut">
              <a:rPr lang="pt-BR" smtClean="0"/>
              <a:t>13/11/2025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D34D-FC71-4D34-9CDD-13B4EE6AD9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0302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9601200" cy="853440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5002" y="1"/>
            <a:ext cx="9596201" cy="8534402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46" y="9258922"/>
            <a:ext cx="6120765" cy="2731008"/>
          </a:xfrm>
        </p:spPr>
        <p:txBody>
          <a:bodyPr anchor="ctr">
            <a:normAutofit/>
          </a:bodyPr>
          <a:lstStyle>
            <a:lvl1pPr algn="r">
              <a:defRPr sz="4620" b="0" spc="210" baseline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80849" y="9258922"/>
            <a:ext cx="2520315" cy="2731008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8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80066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2pPr>
            <a:lvl3pPr marL="960132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3pPr>
            <a:lvl4pPr marL="1440198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4pPr>
            <a:lvl5pPr marL="1920264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5pPr>
            <a:lvl6pPr marL="240033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6pPr>
            <a:lvl7pPr marL="2880396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7pPr>
            <a:lvl8pPr marL="3360462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8pPr>
            <a:lvl9pPr marL="3840528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C9560-B593-4EEA-B654-25BF5525D145}" type="datetimeFigureOut">
              <a:rPr lang="pt-BR" smtClean="0"/>
              <a:t>13/11/2025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D34D-FC71-4D34-9CDD-13B4EE6AD913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604639" y="9826331"/>
            <a:ext cx="0" cy="17068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354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502" y="1092405"/>
            <a:ext cx="7654557" cy="279928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501" y="4267200"/>
            <a:ext cx="3744468" cy="7510272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6590" y="4267200"/>
            <a:ext cx="3744468" cy="7510272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C9560-B593-4EEA-B654-25BF5525D145}" type="datetimeFigureOut">
              <a:rPr lang="pt-BR" smtClean="0"/>
              <a:t>13/11/2025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D34D-FC71-4D34-9CDD-13B4EE6AD9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3339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06502" y="1092405"/>
            <a:ext cx="7654557" cy="279928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6501" y="4068654"/>
            <a:ext cx="3744468" cy="1536192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10" b="0" cap="none" baseline="0">
                <a:solidFill>
                  <a:schemeClr val="accent1"/>
                </a:solidFill>
                <a:latin typeface="+mn-lt"/>
              </a:defRPr>
            </a:lvl1pPr>
            <a:lvl2pPr marL="480066" indent="0">
              <a:buNone/>
              <a:defRPr sz="2100" b="1"/>
            </a:lvl2pPr>
            <a:lvl3pPr marL="960132" indent="0">
              <a:buNone/>
              <a:defRPr sz="1890" b="1"/>
            </a:lvl3pPr>
            <a:lvl4pPr marL="1440198" indent="0">
              <a:buNone/>
              <a:defRPr sz="1680" b="1"/>
            </a:lvl4pPr>
            <a:lvl5pPr marL="1920264" indent="0">
              <a:buNone/>
              <a:defRPr sz="1680" b="1"/>
            </a:lvl5pPr>
            <a:lvl6pPr marL="2400330" indent="0">
              <a:buNone/>
              <a:defRPr sz="1680" b="1"/>
            </a:lvl6pPr>
            <a:lvl7pPr marL="2880396" indent="0">
              <a:buNone/>
              <a:defRPr sz="1680" b="1"/>
            </a:lvl7pPr>
            <a:lvl8pPr marL="3360462" indent="0">
              <a:buNone/>
              <a:defRPr sz="1680" b="1"/>
            </a:lvl8pPr>
            <a:lvl9pPr marL="3840528" indent="0">
              <a:buNone/>
              <a:defRPr sz="168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6501" y="5539873"/>
            <a:ext cx="3744468" cy="6237601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6590" y="4068654"/>
            <a:ext cx="3744468" cy="1536192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1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80066" indent="0">
              <a:buNone/>
              <a:defRPr sz="2100" b="1"/>
            </a:lvl2pPr>
            <a:lvl3pPr marL="960132" indent="0">
              <a:buNone/>
              <a:defRPr sz="1890" b="1"/>
            </a:lvl3pPr>
            <a:lvl4pPr marL="1440198" indent="0">
              <a:buNone/>
              <a:defRPr sz="1680" b="1"/>
            </a:lvl4pPr>
            <a:lvl5pPr marL="1920264" indent="0">
              <a:buNone/>
              <a:defRPr sz="1680" b="1"/>
            </a:lvl5pPr>
            <a:lvl6pPr marL="2400330" indent="0">
              <a:buNone/>
              <a:defRPr sz="1680" b="1"/>
            </a:lvl6pPr>
            <a:lvl7pPr marL="2880396" indent="0">
              <a:buNone/>
              <a:defRPr sz="1680" b="1"/>
            </a:lvl7pPr>
            <a:lvl8pPr marL="3360462" indent="0">
              <a:buNone/>
              <a:defRPr sz="1680" b="1"/>
            </a:lvl8pPr>
            <a:lvl9pPr marL="3840528" indent="0">
              <a:buNone/>
              <a:defRPr sz="1680" b="1"/>
            </a:lvl9pPr>
          </a:lstStyle>
          <a:p>
            <a:pPr marL="0" lvl="0" indent="0" algn="l" defTabSz="960132" rtl="0" eaLnBrk="1" latinLnBrk="0" hangingPunct="1">
              <a:lnSpc>
                <a:spcPct val="90000"/>
              </a:lnSpc>
              <a:spcBef>
                <a:spcPts val="1890"/>
              </a:spcBef>
              <a:buNone/>
            </a:pPr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6590" y="5539873"/>
            <a:ext cx="3744468" cy="6237601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C9560-B593-4EEA-B654-25BF5525D145}" type="datetimeFigureOut">
              <a:rPr lang="pt-BR" smtClean="0"/>
              <a:t>13/11/2025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D34D-FC71-4D34-9CDD-13B4EE6AD9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6987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C9560-B593-4EEA-B654-25BF5525D145}" type="datetimeFigureOut">
              <a:rPr lang="pt-BR" smtClean="0"/>
              <a:t>13/11/2025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D34D-FC71-4D34-9CDD-13B4EE6AD9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6920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C9560-B593-4EEA-B654-25BF5525D145}" type="datetimeFigureOut">
              <a:rPr lang="pt-BR" smtClean="0"/>
              <a:t>13/11/2025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D34D-FC71-4D34-9CDD-13B4EE6AD9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4806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06501" y="880150"/>
            <a:ext cx="3456432" cy="3243072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78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0563" y="1536192"/>
            <a:ext cx="4471759" cy="9678010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680"/>
            </a:lvl2pPr>
            <a:lvl3pPr>
              <a:defRPr sz="1260"/>
            </a:lvl3pPr>
            <a:lvl4pPr>
              <a:defRPr sz="1260"/>
            </a:lvl4pPr>
            <a:lvl5pPr>
              <a:defRPr sz="1260"/>
            </a:lvl5pPr>
            <a:lvl6pPr>
              <a:defRPr sz="1260"/>
            </a:lvl6pPr>
            <a:lvl7pPr>
              <a:defRPr sz="1260"/>
            </a:lvl7pPr>
            <a:lvl8pPr>
              <a:defRPr sz="1260"/>
            </a:lvl8pPr>
            <a:lvl9pPr>
              <a:defRPr sz="126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6501" y="4214013"/>
            <a:ext cx="3456432" cy="7022949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30"/>
              </a:spcBef>
              <a:buNone/>
              <a:defRPr sz="1680"/>
            </a:lvl1pPr>
            <a:lvl2pPr marL="480066" indent="0">
              <a:buNone/>
              <a:defRPr sz="1260"/>
            </a:lvl2pPr>
            <a:lvl3pPr marL="960132" indent="0">
              <a:buNone/>
              <a:defRPr sz="1050"/>
            </a:lvl3pPr>
            <a:lvl4pPr marL="1440198" indent="0">
              <a:buNone/>
              <a:defRPr sz="945"/>
            </a:lvl4pPr>
            <a:lvl5pPr marL="1920264" indent="0">
              <a:buNone/>
              <a:defRPr sz="945"/>
            </a:lvl5pPr>
            <a:lvl6pPr marL="2400330" indent="0">
              <a:buNone/>
              <a:defRPr sz="945"/>
            </a:lvl6pPr>
            <a:lvl7pPr marL="2880396" indent="0">
              <a:buNone/>
              <a:defRPr sz="945"/>
            </a:lvl7pPr>
            <a:lvl8pPr marL="3360462" indent="0">
              <a:buNone/>
              <a:defRPr sz="945"/>
            </a:lvl8pPr>
            <a:lvl9pPr marL="3840528" indent="0">
              <a:buNone/>
              <a:defRPr sz="945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C9560-B593-4EEA-B654-25BF5525D145}" type="datetimeFigureOut">
              <a:rPr lang="pt-BR" smtClean="0"/>
              <a:t>13/11/2025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D34D-FC71-4D34-9CDD-13B4EE6AD9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566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46" y="9258924"/>
            <a:ext cx="6120765" cy="2731008"/>
          </a:xfrm>
        </p:spPr>
        <p:txBody>
          <a:bodyPr anchor="ctr">
            <a:normAutofit/>
          </a:bodyPr>
          <a:lstStyle>
            <a:lvl1pPr algn="r">
              <a:defRPr sz="4620" spc="210" baseline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2"/>
            <a:ext cx="9598800" cy="85344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anchor="t"/>
          <a:lstStyle>
            <a:lvl1pPr marL="0" indent="0">
              <a:buNone/>
              <a:defRPr sz="2520"/>
            </a:lvl1pPr>
            <a:lvl2pPr marL="360050" indent="0">
              <a:buNone/>
              <a:defRPr sz="2205"/>
            </a:lvl2pPr>
            <a:lvl3pPr marL="720099" indent="0">
              <a:buNone/>
              <a:defRPr sz="1890"/>
            </a:lvl3pPr>
            <a:lvl4pPr marL="1080149" indent="0">
              <a:buNone/>
              <a:defRPr sz="1575"/>
            </a:lvl4pPr>
            <a:lvl5pPr marL="1440198" indent="0">
              <a:buNone/>
              <a:defRPr sz="1575"/>
            </a:lvl5pPr>
            <a:lvl6pPr marL="1800248" indent="0">
              <a:buNone/>
              <a:defRPr sz="1575"/>
            </a:lvl6pPr>
            <a:lvl7pPr marL="2160297" indent="0">
              <a:buNone/>
              <a:defRPr sz="1575"/>
            </a:lvl7pPr>
            <a:lvl8pPr marL="2520347" indent="0">
              <a:buNone/>
              <a:defRPr sz="1575"/>
            </a:lvl8pPr>
            <a:lvl9pPr marL="2880396" indent="0">
              <a:buNone/>
              <a:defRPr sz="1575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80849" y="9258924"/>
            <a:ext cx="2520315" cy="2731008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8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60050" indent="0">
              <a:buNone/>
              <a:defRPr sz="1103"/>
            </a:lvl2pPr>
            <a:lvl3pPr marL="720099" indent="0">
              <a:buNone/>
              <a:defRPr sz="945"/>
            </a:lvl3pPr>
            <a:lvl4pPr marL="1080149" indent="0">
              <a:buNone/>
              <a:defRPr sz="788"/>
            </a:lvl4pPr>
            <a:lvl5pPr marL="1440198" indent="0">
              <a:buNone/>
              <a:defRPr sz="788"/>
            </a:lvl5pPr>
            <a:lvl6pPr marL="1800248" indent="0">
              <a:buNone/>
              <a:defRPr sz="788"/>
            </a:lvl6pPr>
            <a:lvl7pPr marL="2160297" indent="0">
              <a:buNone/>
              <a:defRPr sz="788"/>
            </a:lvl7pPr>
            <a:lvl8pPr marL="2520347" indent="0">
              <a:buNone/>
              <a:defRPr sz="788"/>
            </a:lvl8pPr>
            <a:lvl9pPr marL="2880396" indent="0">
              <a:buNone/>
              <a:defRPr sz="788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C9560-B593-4EEA-B654-25BF5525D145}" type="datetimeFigureOut">
              <a:rPr lang="pt-BR" smtClean="0"/>
              <a:t>13/11/2025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2D34D-FC71-4D34-9CDD-13B4EE6AD913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604639" y="9826331"/>
            <a:ext cx="0" cy="170688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13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6502" y="1092405"/>
            <a:ext cx="7654557" cy="2799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6502" y="4267200"/>
            <a:ext cx="7654558" cy="751027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6504" y="12078647"/>
            <a:ext cx="1696387" cy="5120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13C9560-B593-4EEA-B654-25BF5525D145}" type="datetimeFigureOut">
              <a:rPr lang="pt-BR" smtClean="0"/>
              <a:t>13/11/2025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3811" y="12078647"/>
            <a:ext cx="4647399" cy="5120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1" y="12078647"/>
            <a:ext cx="766763" cy="5120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292D34D-FC71-4D34-9CDD-13B4EE6AD913}" type="slidenum">
              <a:rPr lang="pt-BR" smtClean="0"/>
              <a:t>‹nº›</a:t>
            </a:fld>
            <a:endParaRPr lang="pt-BR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00075" y="1542471"/>
            <a:ext cx="0" cy="170688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476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60132" rtl="0" eaLnBrk="1" latinLnBrk="0" hangingPunct="1">
        <a:lnSpc>
          <a:spcPct val="80000"/>
        </a:lnSpc>
        <a:spcBef>
          <a:spcPct val="0"/>
        </a:spcBef>
        <a:buNone/>
        <a:defRPr sz="4620" kern="1200" cap="all" spc="105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6013" indent="-96013" algn="l" defTabSz="960132" rtl="0" eaLnBrk="1" latinLnBrk="0" hangingPunct="1">
        <a:lnSpc>
          <a:spcPct val="90000"/>
        </a:lnSpc>
        <a:spcBef>
          <a:spcPts val="1260"/>
        </a:spcBef>
        <a:spcAft>
          <a:spcPts val="21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278439" indent="-144020" algn="l" defTabSz="960132" rtl="0" eaLnBrk="1" latinLnBrk="0" hangingPunct="1">
        <a:lnSpc>
          <a:spcPct val="90000"/>
        </a:lnSpc>
        <a:spcBef>
          <a:spcPts val="210"/>
        </a:spcBef>
        <a:spcAft>
          <a:spcPts val="420"/>
        </a:spcAft>
        <a:buClr>
          <a:schemeClr val="accent1"/>
        </a:buClr>
        <a:buFont typeface="Wingdings 3" pitchFamily="18" charset="2"/>
        <a:buChar char=""/>
        <a:defRPr sz="1680" kern="1200">
          <a:solidFill>
            <a:schemeClr val="tx1"/>
          </a:solidFill>
          <a:latin typeface="+mn-lt"/>
          <a:ea typeface="+mn-ea"/>
          <a:cs typeface="+mn-cs"/>
        </a:defRPr>
      </a:lvl2pPr>
      <a:lvl3pPr marL="470465" indent="-144020" algn="l" defTabSz="960132" rtl="0" eaLnBrk="1" latinLnBrk="0" hangingPunct="1">
        <a:lnSpc>
          <a:spcPct val="90000"/>
        </a:lnSpc>
        <a:spcBef>
          <a:spcPts val="210"/>
        </a:spcBef>
        <a:spcAft>
          <a:spcPts val="420"/>
        </a:spcAft>
        <a:buClr>
          <a:schemeClr val="accent1"/>
        </a:buClr>
        <a:buFont typeface="Wingdings 3" pitchFamily="18" charset="2"/>
        <a:buChar char=""/>
        <a:defRPr sz="1260" kern="1200">
          <a:solidFill>
            <a:schemeClr val="tx1"/>
          </a:solidFill>
          <a:latin typeface="+mn-lt"/>
          <a:ea typeface="+mn-ea"/>
          <a:cs typeface="+mn-cs"/>
        </a:defRPr>
      </a:lvl3pPr>
      <a:lvl4pPr marL="624086" indent="-144020" algn="l" defTabSz="960132" rtl="0" eaLnBrk="1" latinLnBrk="0" hangingPunct="1">
        <a:lnSpc>
          <a:spcPct val="90000"/>
        </a:lnSpc>
        <a:spcBef>
          <a:spcPts val="210"/>
        </a:spcBef>
        <a:spcAft>
          <a:spcPts val="420"/>
        </a:spcAft>
        <a:buClr>
          <a:schemeClr val="accent1"/>
        </a:buClr>
        <a:buFont typeface="Wingdings 3" pitchFamily="18" charset="2"/>
        <a:buChar char=""/>
        <a:defRPr sz="1260" kern="1200">
          <a:solidFill>
            <a:schemeClr val="tx1"/>
          </a:solidFill>
          <a:latin typeface="+mn-lt"/>
          <a:ea typeface="+mn-ea"/>
          <a:cs typeface="+mn-cs"/>
        </a:defRPr>
      </a:lvl4pPr>
      <a:lvl5pPr marL="816112" indent="-144020" algn="l" defTabSz="960132" rtl="0" eaLnBrk="1" latinLnBrk="0" hangingPunct="1">
        <a:lnSpc>
          <a:spcPct val="90000"/>
        </a:lnSpc>
        <a:spcBef>
          <a:spcPts val="210"/>
        </a:spcBef>
        <a:spcAft>
          <a:spcPts val="420"/>
        </a:spcAft>
        <a:buClr>
          <a:schemeClr val="accent1"/>
        </a:buClr>
        <a:buFont typeface="Wingdings 3" pitchFamily="18" charset="2"/>
        <a:buChar char=""/>
        <a:defRPr sz="12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32" indent="-144020" algn="l" defTabSz="960132" rtl="0" eaLnBrk="1" latinLnBrk="0" hangingPunct="1">
        <a:lnSpc>
          <a:spcPct val="90000"/>
        </a:lnSpc>
        <a:spcBef>
          <a:spcPts val="210"/>
        </a:spcBef>
        <a:spcAft>
          <a:spcPts val="420"/>
        </a:spcAft>
        <a:buClr>
          <a:schemeClr val="accent1"/>
        </a:buClr>
        <a:buFont typeface="Wingdings 3" pitchFamily="18" charset="2"/>
        <a:buChar char=""/>
        <a:defRPr sz="1260" kern="1200">
          <a:solidFill>
            <a:schemeClr val="tx1"/>
          </a:solidFill>
          <a:latin typeface="+mn-lt"/>
          <a:ea typeface="+mn-ea"/>
          <a:cs typeface="+mn-cs"/>
        </a:defRPr>
      </a:lvl6pPr>
      <a:lvl7pPr marL="1113753" indent="-144020" algn="l" defTabSz="960132" rtl="0" eaLnBrk="1" latinLnBrk="0" hangingPunct="1">
        <a:lnSpc>
          <a:spcPct val="90000"/>
        </a:lnSpc>
        <a:spcBef>
          <a:spcPts val="210"/>
        </a:spcBef>
        <a:spcAft>
          <a:spcPts val="420"/>
        </a:spcAft>
        <a:buClr>
          <a:schemeClr val="accent1"/>
        </a:buClr>
        <a:buFont typeface="Wingdings 3" pitchFamily="18" charset="2"/>
        <a:buChar char=""/>
        <a:defRPr sz="1260" kern="1200">
          <a:solidFill>
            <a:schemeClr val="tx1"/>
          </a:solidFill>
          <a:latin typeface="+mn-lt"/>
          <a:ea typeface="+mn-ea"/>
          <a:cs typeface="+mn-cs"/>
        </a:defRPr>
      </a:lvl7pPr>
      <a:lvl8pPr marL="1276976" indent="-144020" algn="l" defTabSz="960132" rtl="0" eaLnBrk="1" latinLnBrk="0" hangingPunct="1">
        <a:lnSpc>
          <a:spcPct val="90000"/>
        </a:lnSpc>
        <a:spcBef>
          <a:spcPts val="210"/>
        </a:spcBef>
        <a:spcAft>
          <a:spcPts val="420"/>
        </a:spcAft>
        <a:buClr>
          <a:schemeClr val="accent1"/>
        </a:buClr>
        <a:buFont typeface="Wingdings 3" pitchFamily="18" charset="2"/>
        <a:buChar char=""/>
        <a:defRPr sz="1260" kern="1200">
          <a:solidFill>
            <a:schemeClr val="tx1"/>
          </a:solidFill>
          <a:latin typeface="+mn-lt"/>
          <a:ea typeface="+mn-ea"/>
          <a:cs typeface="+mn-cs"/>
        </a:defRPr>
      </a:lvl8pPr>
      <a:lvl9pPr marL="1430597" indent="-144020" algn="l" defTabSz="960132" rtl="0" eaLnBrk="1" latinLnBrk="0" hangingPunct="1">
        <a:lnSpc>
          <a:spcPct val="90000"/>
        </a:lnSpc>
        <a:spcBef>
          <a:spcPts val="210"/>
        </a:spcBef>
        <a:spcAft>
          <a:spcPts val="420"/>
        </a:spcAft>
        <a:buClr>
          <a:schemeClr val="accent1"/>
        </a:buClr>
        <a:buFont typeface="Wingdings 3" pitchFamily="18" charset="2"/>
        <a:buChar char=""/>
        <a:defRPr sz="12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32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6" algn="l" defTabSz="960132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32" algn="l" defTabSz="960132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98" algn="l" defTabSz="960132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64" algn="l" defTabSz="960132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30" algn="l" defTabSz="960132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96" algn="l" defTabSz="960132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62" algn="l" defTabSz="960132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528" algn="l" defTabSz="960132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nyfthy570/Ebook-EAFC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4012" y="0"/>
            <a:ext cx="9597188" cy="12801600"/>
          </a:xfrm>
          <a:prstGeom prst="rect">
            <a:avLst/>
          </a:prstGeom>
          <a:solidFill>
            <a:srgbClr val="0101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51" t="34412" r="40931" b="34985"/>
          <a:stretch/>
        </p:blipFill>
        <p:spPr>
          <a:xfrm>
            <a:off x="3955940" y="10086160"/>
            <a:ext cx="1689316" cy="135464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01199" cy="9873289"/>
          </a:xfrm>
          <a:prstGeom prst="rect">
            <a:avLst/>
          </a:prstGeom>
        </p:spPr>
      </p:pic>
      <p:sp>
        <p:nvSpPr>
          <p:cNvPr id="24" name="CaixaDeTexto 23"/>
          <p:cNvSpPr txBox="1"/>
          <p:nvPr/>
        </p:nvSpPr>
        <p:spPr>
          <a:xfrm>
            <a:off x="2724150" y="11653678"/>
            <a:ext cx="4171951" cy="523220"/>
          </a:xfrm>
          <a:prstGeom prst="rect">
            <a:avLst/>
          </a:prstGeom>
          <a:solidFill>
            <a:srgbClr val="070C1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AFAFA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rPr>
              <a:t>       KLEITON SIMPLICIO</a:t>
            </a:r>
            <a:endParaRPr lang="pt-BR" sz="2400" dirty="0">
              <a:solidFill>
                <a:srgbClr val="FAFAFA"/>
              </a:solidFill>
              <a:effectLst>
                <a:outerShdw blurRad="50800" dist="50800" dir="5400000" sx="1000" sy="1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1" t="9211" r="13791" b="13950"/>
          <a:stretch/>
        </p:blipFill>
        <p:spPr>
          <a:xfrm flipH="1">
            <a:off x="4389726" y="9086701"/>
            <a:ext cx="805728" cy="749514"/>
          </a:xfrm>
          <a:prstGeom prst="ellipse">
            <a:avLst/>
          </a:prstGeom>
          <a:noFill/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1745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-205881" y="541407"/>
            <a:ext cx="88969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Impact" panose="020B0806030902050204" pitchFamily="34" charset="0"/>
              </a:rPr>
              <a:t> </a:t>
            </a:r>
            <a:r>
              <a:rPr lang="pt-BR" sz="4000" dirty="0">
                <a:solidFill>
                  <a:srgbClr val="002060"/>
                </a:solidFill>
                <a:latin typeface="Impact" panose="020B0806030902050204" pitchFamily="34" charset="0"/>
              </a:rPr>
              <a:t>🙏</a:t>
            </a:r>
            <a:r>
              <a:rPr lang="pt-BR" sz="4000" dirty="0">
                <a:latin typeface="Impact" panose="020B0806030902050204" pitchFamily="34" charset="0"/>
              </a:rPr>
              <a:t> </a:t>
            </a:r>
            <a:r>
              <a:rPr lang="pt-BR" sz="4000" dirty="0" smtClean="0">
                <a:latin typeface="Impact" panose="020B0806030902050204" pitchFamily="34" charset="0"/>
              </a:rPr>
              <a:t>OBRIGADO POR LER ATÉ AQUI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1156995" y="1984111"/>
            <a:ext cx="76949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000000"/>
                </a:solidFill>
              </a:rPr>
              <a:t>Obrigado por dedicar seu tempo a este guia</a:t>
            </a:r>
            <a:r>
              <a:rPr lang="pt-BR" sz="2400" dirty="0" smtClean="0">
                <a:solidFill>
                  <a:srgbClr val="000000"/>
                </a:solidFill>
              </a:rPr>
              <a:t>.</a:t>
            </a:r>
          </a:p>
          <a:p>
            <a:r>
              <a:rPr lang="pt-BR" sz="2400" dirty="0" smtClean="0">
                <a:solidFill>
                  <a:srgbClr val="000000"/>
                </a:solidFill>
              </a:rPr>
              <a:t>Espero </a:t>
            </a:r>
            <a:r>
              <a:rPr lang="pt-BR" sz="2400" dirty="0">
                <a:solidFill>
                  <a:srgbClr val="000000"/>
                </a:solidFill>
              </a:rPr>
              <a:t>que cada capítulo tenha ajudado você a entender melhor o EAFC e dado os primeiros passos para evoluir dentro do jogo.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 flipV="1">
            <a:off x="476250" y="0"/>
            <a:ext cx="147206" cy="1249293"/>
          </a:xfrm>
          <a:prstGeom prst="rect">
            <a:avLst/>
          </a:prstGeom>
          <a:gradFill>
            <a:gsLst>
              <a:gs pos="43000">
                <a:srgbClr val="00B050"/>
              </a:gs>
              <a:gs pos="25000">
                <a:srgbClr val="00B050"/>
              </a:gs>
              <a:gs pos="73000">
                <a:srgbClr val="00B050"/>
              </a:gs>
              <a:gs pos="90000">
                <a:schemeClr val="accent4">
                  <a:lumMod val="60000"/>
                  <a:lumOff val="40000"/>
                </a:schemeClr>
              </a:gs>
              <a:gs pos="62000">
                <a:srgbClr val="00B050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5400000" scaled="1"/>
          </a:gradFill>
          <a:effectLst>
            <a:softEdge rad="12700"/>
          </a:effectLst>
        </p:spPr>
        <p:txBody>
          <a:bodyPr wrap="square" rtlCol="0">
            <a:spAutoFit/>
          </a:bodyPr>
          <a:lstStyle/>
          <a:p>
            <a:endParaRPr lang="pt-BR" dirty="0">
              <a:gradFill flip="none" rotWithShape="1">
                <a:gsLst>
                  <a:gs pos="2500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90000">
                    <a:schemeClr val="bg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156995" y="4288589"/>
            <a:ext cx="6669749" cy="24929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000000"/>
                </a:solidFill>
              </a:rPr>
              <a:t>Seu interesse e dedicação fazem toda a diferença — continue praticando, explorando novas táticas e, acima de tudo, se divertindo em campo</a:t>
            </a:r>
            <a:r>
              <a:rPr lang="pt-BR" sz="2400" dirty="0" smtClean="0">
                <a:solidFill>
                  <a:srgbClr val="000000"/>
                </a:solidFill>
              </a:rPr>
              <a:t>.</a:t>
            </a:r>
          </a:p>
          <a:p>
            <a:endParaRPr lang="pt-BR" sz="2400" dirty="0">
              <a:solidFill>
                <a:srgbClr val="000000"/>
              </a:solidFill>
            </a:endParaRPr>
          </a:p>
          <a:p>
            <a:r>
              <a:rPr lang="pt-BR" sz="2400" dirty="0" smtClean="0">
                <a:solidFill>
                  <a:srgbClr val="000000"/>
                </a:solidFill>
              </a:rPr>
              <a:t>Boa </a:t>
            </a:r>
            <a:r>
              <a:rPr lang="pt-BR" sz="2400" dirty="0">
                <a:solidFill>
                  <a:srgbClr val="000000"/>
                </a:solidFill>
              </a:rPr>
              <a:t>sorte nas partidas… e nos vemos no topo do placar! </a:t>
            </a:r>
            <a:r>
              <a:rPr lang="pt-BR" sz="3600" dirty="0">
                <a:solidFill>
                  <a:srgbClr val="000000"/>
                </a:solidFill>
              </a:rPr>
              <a:t>⚽🔥</a:t>
            </a: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1156996" y="11409748"/>
            <a:ext cx="7002432" cy="4571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1" t="9211" r="13791" b="13950"/>
          <a:stretch/>
        </p:blipFill>
        <p:spPr>
          <a:xfrm flipH="1">
            <a:off x="8381998" y="10738900"/>
            <a:ext cx="991162" cy="922011"/>
          </a:xfrm>
          <a:prstGeom prst="ellipse">
            <a:avLst/>
          </a:prstGeom>
          <a:noFill/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CaixaDeTexto 10"/>
          <p:cNvSpPr txBox="1"/>
          <p:nvPr/>
        </p:nvSpPr>
        <p:spPr>
          <a:xfrm>
            <a:off x="1323337" y="7392705"/>
            <a:ext cx="666974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0000"/>
                </a:solidFill>
              </a:rPr>
              <a:t>Todo </a:t>
            </a:r>
            <a:r>
              <a:rPr lang="pt-BR" sz="2400" dirty="0">
                <a:solidFill>
                  <a:srgbClr val="000000"/>
                </a:solidFill>
              </a:rPr>
              <a:t>o conteúdo deste </a:t>
            </a:r>
            <a:r>
              <a:rPr lang="pt-BR" sz="2400" dirty="0" err="1">
                <a:solidFill>
                  <a:srgbClr val="000000"/>
                </a:solidFill>
              </a:rPr>
              <a:t>eBook</a:t>
            </a:r>
            <a:r>
              <a:rPr lang="pt-BR" sz="2400" dirty="0">
                <a:solidFill>
                  <a:srgbClr val="000000"/>
                </a:solidFill>
              </a:rPr>
              <a:t> foi criado com o apoio de tecnologia de Inteligência Artificial, garantindo clareza, objetividade e uma experiência direta para jogadores iniciantes.</a:t>
            </a:r>
            <a:endParaRPr lang="pt-BR" sz="2400" dirty="0" smtClean="0">
              <a:solidFill>
                <a:srgbClr val="000000"/>
              </a:solidFill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95" y="9379777"/>
            <a:ext cx="1695687" cy="1695687"/>
          </a:xfrm>
          <a:prstGeom prst="rect">
            <a:avLst/>
          </a:prstGeom>
        </p:spPr>
      </p:pic>
      <p:sp>
        <p:nvSpPr>
          <p:cNvPr id="18" name="CaixaDeTexto 17"/>
          <p:cNvSpPr txBox="1"/>
          <p:nvPr/>
        </p:nvSpPr>
        <p:spPr>
          <a:xfrm flipH="1">
            <a:off x="3032785" y="10032065"/>
            <a:ext cx="463613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dirty="0" smtClean="0">
                <a:hlinkClick r:id="rId4"/>
              </a:rPr>
              <a:t>https://github.com/nyfthy570/Ebook-EAFC.git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242887"/>
            <a:ext cx="9601200" cy="1280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0" y="6967328"/>
            <a:ext cx="9601199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solidFill>
                  <a:schemeClr val="bg1"/>
                </a:solidFill>
                <a:latin typeface="Impact" panose="020B0806030902050204" pitchFamily="34" charset="0"/>
              </a:rPr>
              <a:t> Domine os Controles e as Táticas Essenciais comandos básicos  </a:t>
            </a:r>
            <a:endParaRPr lang="pt-BR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2694232" y="1021705"/>
            <a:ext cx="4520956" cy="53860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r>
              <a:rPr lang="pt-BR" sz="344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982143" y="10814294"/>
            <a:ext cx="7002432" cy="4571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1" t="9211" r="13791" b="13950"/>
          <a:stretch/>
        </p:blipFill>
        <p:spPr>
          <a:xfrm flipH="1">
            <a:off x="8167700" y="9877503"/>
            <a:ext cx="1092310" cy="995454"/>
          </a:xfrm>
          <a:prstGeom prst="ellipse">
            <a:avLst/>
          </a:prstGeom>
          <a:noFill/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2" name="Retângulo 21"/>
          <p:cNvSpPr/>
          <p:nvPr/>
        </p:nvSpPr>
        <p:spPr>
          <a:xfrm>
            <a:off x="649410" y="8962312"/>
            <a:ext cx="8610600" cy="5847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pt-BR" sz="3200" dirty="0">
                <a:solidFill>
                  <a:srgbClr val="00B050"/>
                </a:solidFill>
                <a:latin typeface="+mj-lt"/>
              </a:rPr>
              <a:t>🎮</a:t>
            </a:r>
            <a:r>
              <a:rPr lang="pt-BR" sz="3200" dirty="0">
                <a:latin typeface="+mj-lt"/>
              </a:rPr>
              <a:t> Guia rápido e prático para quem quer jogar bem sem complicar.</a:t>
            </a:r>
          </a:p>
        </p:txBody>
      </p:sp>
    </p:spTree>
    <p:extLst>
      <p:ext uri="{BB962C8B-B14F-4D97-AF65-F5344CB8AC3E}">
        <p14:creationId xmlns:p14="http://schemas.microsoft.com/office/powerpoint/2010/main" val="99485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19100" y="432659"/>
            <a:ext cx="8382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Impact" panose="020B0806030902050204" pitchFamily="34" charset="0"/>
              </a:rPr>
              <a:t>⚽ </a:t>
            </a:r>
            <a:r>
              <a:rPr lang="pt-BR" sz="4000" dirty="0">
                <a:latin typeface="Impact" panose="020B0806030902050204" pitchFamily="34" charset="0"/>
              </a:rPr>
              <a:t>Os Comandos que Todo Jogador Precisa Saber</a:t>
            </a:r>
          </a:p>
          <a:p>
            <a:pPr algn="ctr"/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1066802" y="2076450"/>
            <a:ext cx="80771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Antes de brilhar em campo, é essencial dominar os movimentos básicos.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1066802" y="3346073"/>
            <a:ext cx="77342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🎮 Movimento e </a:t>
            </a:r>
            <a:r>
              <a:rPr lang="pt-BR" sz="2400" dirty="0" smtClean="0"/>
              <a:t>Velocidade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/>
              <a:t>PS/Xbox: </a:t>
            </a:r>
            <a:r>
              <a:rPr lang="pt-BR" sz="2400" dirty="0"/>
              <a:t>Analógico esquerdo (L) para mover o jogador</a:t>
            </a:r>
            <a:r>
              <a:rPr lang="pt-BR" sz="2400" dirty="0" smtClean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/>
              <a:t>Acelerar</a:t>
            </a:r>
            <a:r>
              <a:rPr lang="pt-BR" sz="2400" dirty="0"/>
              <a:t>: R2 (PS) / RT (Xbox</a:t>
            </a:r>
            <a:r>
              <a:rPr lang="pt-BR" sz="2400" dirty="0" smtClean="0"/>
              <a:t>)</a:t>
            </a:r>
          </a:p>
          <a:p>
            <a:r>
              <a:rPr lang="pt-BR" sz="2400" dirty="0" smtClean="0">
                <a:solidFill>
                  <a:srgbClr val="FFFF00"/>
                </a:solidFill>
              </a:rPr>
              <a:t>💡</a:t>
            </a:r>
            <a:r>
              <a:rPr lang="pt-BR" sz="2400" dirty="0" smtClean="0"/>
              <a:t> </a:t>
            </a:r>
            <a:r>
              <a:rPr lang="pt-BR" sz="2400" dirty="0"/>
              <a:t>Use a corrida apenas nos momentos certos — correr demais cansa rápido o jogador.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 flipV="1">
            <a:off x="476249" y="0"/>
            <a:ext cx="152401" cy="1790700"/>
          </a:xfrm>
          <a:prstGeom prst="rect">
            <a:avLst/>
          </a:prstGeom>
          <a:gradFill>
            <a:gsLst>
              <a:gs pos="43000">
                <a:srgbClr val="00B050"/>
              </a:gs>
              <a:gs pos="25000">
                <a:srgbClr val="00B050"/>
              </a:gs>
              <a:gs pos="73000">
                <a:srgbClr val="00B050"/>
              </a:gs>
              <a:gs pos="90000">
                <a:schemeClr val="accent4">
                  <a:lumMod val="60000"/>
                  <a:lumOff val="40000"/>
                </a:schemeClr>
              </a:gs>
              <a:gs pos="62000">
                <a:srgbClr val="00B050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5400000" scaled="1"/>
          </a:gradFill>
          <a:effectLst>
            <a:softEdge rad="12700"/>
          </a:effectLst>
        </p:spPr>
        <p:txBody>
          <a:bodyPr wrap="square" rtlCol="0">
            <a:spAutoFit/>
          </a:bodyPr>
          <a:lstStyle/>
          <a:p>
            <a:endParaRPr lang="pt-BR" dirty="0">
              <a:gradFill flip="none" rotWithShape="1">
                <a:gsLst>
                  <a:gs pos="2500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90000">
                    <a:schemeClr val="bg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066802" y="5769858"/>
            <a:ext cx="8534398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/>
              <a:t>🎯 Passe e </a:t>
            </a:r>
            <a:r>
              <a:rPr lang="pt-BR" sz="2400" dirty="0" smtClean="0"/>
              <a:t>Finalização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/>
              <a:t> Passe </a:t>
            </a:r>
            <a:r>
              <a:rPr lang="pt-BR" sz="2400" dirty="0"/>
              <a:t>curto: X (PS) / A (Xbox</a:t>
            </a:r>
            <a:r>
              <a:rPr lang="pt-BR" sz="24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/>
              <a:t> Passe </a:t>
            </a:r>
            <a:r>
              <a:rPr lang="pt-BR" sz="2400" dirty="0"/>
              <a:t>em profundidade: △ (PS) / Y (Xbox</a:t>
            </a:r>
            <a:r>
              <a:rPr lang="pt-BR" sz="24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/>
              <a:t>Chute</a:t>
            </a:r>
            <a:r>
              <a:rPr lang="pt-BR" sz="2400" dirty="0"/>
              <a:t>: O (PS) / B (Xbox</a:t>
            </a:r>
            <a:r>
              <a:rPr lang="pt-BR" sz="2400" dirty="0" smtClean="0"/>
              <a:t>)</a:t>
            </a:r>
          </a:p>
          <a:p>
            <a:r>
              <a:rPr lang="pt-BR" sz="2400" dirty="0" smtClean="0">
                <a:solidFill>
                  <a:srgbClr val="FFFF00"/>
                </a:solidFill>
              </a:rPr>
              <a:t>💡</a:t>
            </a:r>
            <a:r>
              <a:rPr lang="pt-BR" sz="2400" dirty="0" smtClean="0"/>
              <a:t> </a:t>
            </a:r>
            <a:r>
              <a:rPr lang="pt-BR" sz="2400" dirty="0"/>
              <a:t>Exemplo real: quando seu atacante fizer a corrida, use o △ / Y </a:t>
            </a:r>
            <a:r>
              <a:rPr lang="pt-BR" sz="2400" dirty="0" smtClean="0"/>
              <a:t>      lançar </a:t>
            </a:r>
            <a:r>
              <a:rPr lang="pt-BR" sz="2400" dirty="0"/>
              <a:t>no momento exato e deixá-lo na cara do gol.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1156996" y="8677469"/>
            <a:ext cx="7722250" cy="235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0000"/>
                </a:solidFill>
              </a:rPr>
              <a:t>🛡 </a:t>
            </a:r>
            <a:r>
              <a:rPr lang="pt-BR" sz="2400" dirty="0" smtClean="0"/>
              <a:t>Defesa Inteligente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/>
              <a:t> Pressionar: X (PS) / A (Xbox)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/>
              <a:t> Entrada</a:t>
            </a:r>
            <a:r>
              <a:rPr lang="pt-BR" sz="2400" dirty="0"/>
              <a:t>: □ (PS) / X (Xbox</a:t>
            </a:r>
            <a:r>
              <a:rPr lang="pt-BR" sz="24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/>
              <a:t> Manter </a:t>
            </a:r>
            <a:r>
              <a:rPr lang="pt-BR" sz="2400" dirty="0"/>
              <a:t>postura: L2 (PS) / LT (Xbox</a:t>
            </a:r>
            <a:r>
              <a:rPr lang="pt-BR" sz="2400" dirty="0" smtClean="0"/>
              <a:t>)</a:t>
            </a:r>
          </a:p>
          <a:p>
            <a:r>
              <a:rPr lang="pt-BR" sz="2400" dirty="0" smtClean="0">
                <a:solidFill>
                  <a:srgbClr val="FFFF00"/>
                </a:solidFill>
              </a:rPr>
              <a:t>💡</a:t>
            </a:r>
            <a:r>
              <a:rPr lang="pt-BR" sz="2400" dirty="0" smtClean="0"/>
              <a:t> </a:t>
            </a:r>
            <a:r>
              <a:rPr lang="pt-BR" sz="2400" dirty="0"/>
              <a:t>Espere o adversário errar o tempo da bola antes de entrar com tudo.</a:t>
            </a: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56996" y="11409748"/>
            <a:ext cx="7002432" cy="4571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1" t="9211" r="13791" b="13950"/>
          <a:stretch/>
        </p:blipFill>
        <p:spPr>
          <a:xfrm flipH="1">
            <a:off x="8383665" y="10694372"/>
            <a:ext cx="991162" cy="922011"/>
          </a:xfrm>
          <a:prstGeom prst="ellipse">
            <a:avLst/>
          </a:prstGeom>
          <a:noFill/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3880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242887"/>
            <a:ext cx="9601200" cy="1280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0" y="6832671"/>
            <a:ext cx="9601199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ctr"/>
            <a:r>
              <a:rPr lang="pt-BR" sz="4000" dirty="0">
                <a:solidFill>
                  <a:prstClr val="white"/>
                </a:solidFill>
                <a:latin typeface="Impact" panose="020B0806030902050204" pitchFamily="34" charset="0"/>
              </a:rPr>
              <a:t> </a:t>
            </a:r>
            <a:r>
              <a:rPr lang="pt-BR" sz="4000" dirty="0" smtClean="0">
                <a:solidFill>
                  <a:prstClr val="white"/>
                </a:solidFill>
                <a:latin typeface="Impact" panose="020B0806030902050204" pitchFamily="34" charset="0"/>
              </a:rPr>
              <a:t>Domínio </a:t>
            </a:r>
            <a:r>
              <a:rPr lang="pt-BR" sz="4000" dirty="0">
                <a:solidFill>
                  <a:prstClr val="white"/>
                </a:solidFill>
                <a:latin typeface="Impact" panose="020B0806030902050204" pitchFamily="34" charset="0"/>
              </a:rPr>
              <a:t>de </a:t>
            </a:r>
            <a:r>
              <a:rPr lang="pt-BR" sz="4000" dirty="0" smtClean="0">
                <a:solidFill>
                  <a:prstClr val="white"/>
                </a:solidFill>
                <a:latin typeface="Impact" panose="020B0806030902050204" pitchFamily="34" charset="0"/>
              </a:rPr>
              <a:t>Bola, </a:t>
            </a:r>
            <a:r>
              <a:rPr lang="pt-BR" sz="4000" dirty="0">
                <a:solidFill>
                  <a:prstClr val="white"/>
                </a:solidFill>
                <a:latin typeface="Impact" panose="020B0806030902050204" pitchFamily="34" charset="0"/>
              </a:rPr>
              <a:t>Dribles, Cruzamentos e Trocas Rápidas</a:t>
            </a:r>
            <a:endParaRPr kumimoji="0" lang="pt-B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+mn-cs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2332282" y="1186425"/>
            <a:ext cx="5607584" cy="53790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4400" dirty="0" smtClean="0">
                <a:solidFill>
                  <a:prstClr val="white"/>
                </a:solidFill>
                <a:latin typeface="Impact" panose="020B0806030902050204" pitchFamily="34" charset="0"/>
              </a:rPr>
              <a:t>02</a:t>
            </a:r>
            <a:endParaRPr kumimoji="0" lang="pt-BR" sz="3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+mn-cs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991162" y="10980540"/>
            <a:ext cx="7002432" cy="4571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1" t="9211" r="13791" b="13950"/>
          <a:stretch/>
        </p:blipFill>
        <p:spPr>
          <a:xfrm flipH="1">
            <a:off x="8210550" y="10054395"/>
            <a:ext cx="1082428" cy="1006910"/>
          </a:xfrm>
          <a:prstGeom prst="ellipse">
            <a:avLst/>
          </a:prstGeom>
          <a:noFill/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2" name="Retângulo 21"/>
          <p:cNvSpPr/>
          <p:nvPr/>
        </p:nvSpPr>
        <p:spPr>
          <a:xfrm>
            <a:off x="682378" y="8983549"/>
            <a:ext cx="8610600" cy="5847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/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🎮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 </a:t>
            </a:r>
            <a:r>
              <a:rPr lang="pt-BR" sz="3200" dirty="0">
                <a:solidFill>
                  <a:prstClr val="white"/>
                </a:solidFill>
                <a:latin typeface="Tw Cen MT Condensed" panose="020B0606020104020203"/>
              </a:rPr>
              <a:t>Guia rápido e prático para quem quer jogar bem sem complicar.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 Condensed" panose="020B0606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381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14324" y="469648"/>
            <a:ext cx="838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latin typeface="Impact" panose="020B0806030902050204" pitchFamily="34" charset="0"/>
              </a:rPr>
              <a:t>🎩 </a:t>
            </a:r>
            <a:r>
              <a:rPr lang="pt-BR" sz="4000" dirty="0" smtClean="0">
                <a:latin typeface="Impact" panose="020B0806030902050204" pitchFamily="34" charset="0"/>
              </a:rPr>
              <a:t>Domínio </a:t>
            </a:r>
            <a:r>
              <a:rPr lang="pt-BR" sz="4000" dirty="0">
                <a:latin typeface="Impact" panose="020B0806030902050204" pitchFamily="34" charset="0"/>
              </a:rPr>
              <a:t>de Bola: </a:t>
            </a:r>
            <a:r>
              <a:rPr lang="pt-BR" sz="4000" dirty="0" smtClean="0">
                <a:latin typeface="Impact" panose="020B0806030902050204" pitchFamily="34" charset="0"/>
              </a:rPr>
              <a:t>Dribles, Cruzamentos </a:t>
            </a:r>
            <a:r>
              <a:rPr lang="pt-BR" sz="4000" dirty="0">
                <a:latin typeface="Impact" panose="020B0806030902050204" pitchFamily="34" charset="0"/>
              </a:rPr>
              <a:t>e Trocas Rápidas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66724" y="2045370"/>
            <a:ext cx="8077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Aqui é onde o controle vira arte.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76249" y="3039964"/>
            <a:ext cx="89916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FFFF00"/>
                </a:solidFill>
              </a:rPr>
              <a:t>⚡</a:t>
            </a:r>
            <a:r>
              <a:rPr lang="pt-BR" sz="2400" dirty="0"/>
              <a:t> Dribles </a:t>
            </a:r>
            <a:r>
              <a:rPr lang="pt-BR" sz="2400" dirty="0" smtClean="0"/>
              <a:t>Simples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/>
              <a:t> PS/Xbox</a:t>
            </a:r>
            <a:r>
              <a:rPr lang="pt-BR" sz="2400" dirty="0"/>
              <a:t>: Movimente o analógico direito (R) em pequenas direções</a:t>
            </a:r>
            <a:r>
              <a:rPr lang="pt-BR" sz="2400" dirty="0" smtClean="0"/>
              <a:t>.</a:t>
            </a:r>
          </a:p>
          <a:p>
            <a:r>
              <a:rPr lang="pt-BR" sz="2400" dirty="0" smtClean="0">
                <a:solidFill>
                  <a:srgbClr val="FFFF00"/>
                </a:solidFill>
              </a:rPr>
              <a:t>💡</a:t>
            </a:r>
            <a:r>
              <a:rPr lang="pt-BR" sz="2400" dirty="0" smtClean="0"/>
              <a:t> </a:t>
            </a:r>
            <a:r>
              <a:rPr lang="pt-BR" sz="2400" dirty="0"/>
              <a:t>Um leve toque pro lado e volta rápida já engana o marcador.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 flipV="1">
            <a:off x="476249" y="0"/>
            <a:ext cx="152401" cy="1790700"/>
          </a:xfrm>
          <a:prstGeom prst="rect">
            <a:avLst/>
          </a:prstGeom>
          <a:gradFill>
            <a:gsLst>
              <a:gs pos="43000">
                <a:srgbClr val="00B050"/>
              </a:gs>
              <a:gs pos="25000">
                <a:srgbClr val="00B050"/>
              </a:gs>
              <a:gs pos="73000">
                <a:srgbClr val="00B050"/>
              </a:gs>
              <a:gs pos="90000">
                <a:schemeClr val="accent4">
                  <a:lumMod val="60000"/>
                  <a:lumOff val="40000"/>
                </a:schemeClr>
              </a:gs>
              <a:gs pos="62000">
                <a:srgbClr val="00B050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5400000" scaled="1"/>
          </a:gradFill>
          <a:effectLst>
            <a:softEdge rad="12700"/>
          </a:effectLst>
        </p:spPr>
        <p:txBody>
          <a:bodyPr wrap="square" rtlCol="0">
            <a:spAutoFit/>
          </a:bodyPr>
          <a:lstStyle/>
          <a:p>
            <a:endParaRPr lang="pt-BR" dirty="0">
              <a:gradFill flip="none" rotWithShape="1">
                <a:gsLst>
                  <a:gs pos="2500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90000">
                    <a:schemeClr val="bg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628650" y="5431304"/>
            <a:ext cx="8515351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2400" dirty="0"/>
              <a:t> </a:t>
            </a:r>
            <a:r>
              <a:rPr lang="pt-BR" sz="2400" dirty="0" smtClean="0"/>
              <a:t>   Cruzamentos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/>
              <a:t>PS</a:t>
            </a:r>
            <a:r>
              <a:rPr lang="pt-BR" sz="2400" dirty="0"/>
              <a:t>: □ (Quadrado</a:t>
            </a:r>
            <a:r>
              <a:rPr lang="pt-BR" sz="24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/>
              <a:t>Xbox</a:t>
            </a:r>
            <a:r>
              <a:rPr lang="pt-BR" sz="2400" dirty="0"/>
              <a:t>: </a:t>
            </a:r>
            <a:r>
              <a:rPr lang="pt-BR" sz="2400" dirty="0" smtClean="0"/>
              <a:t>X</a:t>
            </a:r>
          </a:p>
          <a:p>
            <a:r>
              <a:rPr lang="pt-BR" sz="2400" dirty="0" smtClean="0">
                <a:solidFill>
                  <a:srgbClr val="FFFF00"/>
                </a:solidFill>
              </a:rPr>
              <a:t>💡</a:t>
            </a:r>
            <a:r>
              <a:rPr lang="pt-BR" sz="2400" dirty="0" smtClean="0"/>
              <a:t> </a:t>
            </a:r>
            <a:r>
              <a:rPr lang="pt-BR" sz="2400" dirty="0"/>
              <a:t>Toque rápido para cruzamento rasteiro; segure mais tempo para bola aérea precisa.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628650" y="8376641"/>
            <a:ext cx="77533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2">
                    <a:lumMod val="75000"/>
                  </a:schemeClr>
                </a:solidFill>
              </a:rPr>
              <a:t>🔄</a:t>
            </a:r>
            <a:r>
              <a:rPr lang="pt-BR" sz="2400" dirty="0">
                <a:solidFill>
                  <a:srgbClr val="000000"/>
                </a:solidFill>
              </a:rPr>
              <a:t> Troca de </a:t>
            </a:r>
            <a:r>
              <a:rPr lang="pt-BR" sz="2400" dirty="0" smtClean="0">
                <a:solidFill>
                  <a:srgbClr val="000000"/>
                </a:solidFill>
              </a:rPr>
              <a:t>Jogador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000000"/>
                </a:solidFill>
              </a:rPr>
              <a:t>PS</a:t>
            </a:r>
            <a:r>
              <a:rPr lang="pt-BR" sz="2400" dirty="0">
                <a:solidFill>
                  <a:srgbClr val="000000"/>
                </a:solidFill>
              </a:rPr>
              <a:t>: L1 ou R3 (clicar no analógico </a:t>
            </a:r>
            <a:r>
              <a:rPr lang="pt-BR" sz="2400" dirty="0" smtClean="0">
                <a:solidFill>
                  <a:srgbClr val="000000"/>
                </a:solidFill>
              </a:rPr>
              <a:t>direito)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000000"/>
                </a:solidFill>
              </a:rPr>
              <a:t>Xbox</a:t>
            </a:r>
            <a:r>
              <a:rPr lang="pt-BR" sz="2400" dirty="0">
                <a:solidFill>
                  <a:srgbClr val="000000"/>
                </a:solidFill>
              </a:rPr>
              <a:t>: LB ou </a:t>
            </a:r>
            <a:r>
              <a:rPr lang="pt-BR" sz="2400" dirty="0" smtClean="0">
                <a:solidFill>
                  <a:srgbClr val="000000"/>
                </a:solidFill>
              </a:rPr>
              <a:t>R3</a:t>
            </a:r>
          </a:p>
          <a:p>
            <a:r>
              <a:rPr lang="pt-BR" sz="2400" dirty="0" smtClean="0">
                <a:solidFill>
                  <a:srgbClr val="FFFF00"/>
                </a:solidFill>
              </a:rPr>
              <a:t>💡</a:t>
            </a:r>
            <a:r>
              <a:rPr lang="pt-BR" sz="2400" dirty="0" smtClean="0">
                <a:solidFill>
                  <a:srgbClr val="000000"/>
                </a:solidFill>
              </a:rPr>
              <a:t> </a:t>
            </a:r>
            <a:r>
              <a:rPr lang="pt-BR" sz="2400" dirty="0">
                <a:solidFill>
                  <a:srgbClr val="000000"/>
                </a:solidFill>
              </a:rPr>
              <a:t>Troque rápido para interceptar passes e evitar espaços livres.</a:t>
            </a:r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1" y="5431304"/>
            <a:ext cx="395285" cy="395285"/>
          </a:xfrm>
          <a:prstGeom prst="ellipse">
            <a:avLst/>
          </a:prstGeom>
          <a:noFill/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CaixaDeTexto 12"/>
          <p:cNvSpPr txBox="1"/>
          <p:nvPr/>
        </p:nvSpPr>
        <p:spPr>
          <a:xfrm>
            <a:off x="1156996" y="11409748"/>
            <a:ext cx="7002432" cy="4571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1" t="9211" r="13791" b="13950"/>
          <a:stretch/>
        </p:blipFill>
        <p:spPr>
          <a:xfrm flipH="1">
            <a:off x="8381998" y="10738900"/>
            <a:ext cx="991162" cy="922011"/>
          </a:xfrm>
          <a:prstGeom prst="ellipse">
            <a:avLst/>
          </a:prstGeom>
          <a:noFill/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209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242887"/>
            <a:ext cx="9601200" cy="1280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0" y="7080536"/>
            <a:ext cx="960119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ctr"/>
            <a:r>
              <a:rPr lang="pt-BR" sz="4000" dirty="0">
                <a:solidFill>
                  <a:prstClr val="white"/>
                </a:solidFill>
                <a:latin typeface="Impact" panose="020B0806030902050204" pitchFamily="34" charset="0"/>
              </a:rPr>
              <a:t> Jogue com Inteligência</a:t>
            </a:r>
            <a:endParaRPr kumimoji="0" lang="pt-B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+mn-cs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2404217" y="1004000"/>
            <a:ext cx="5402018" cy="53790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03</a:t>
            </a:r>
            <a:endParaRPr kumimoji="0" lang="pt-BR" sz="3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+mn-cs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937153" y="11015534"/>
            <a:ext cx="7002432" cy="4571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1" t="9211" r="13791" b="13950"/>
          <a:stretch/>
        </p:blipFill>
        <p:spPr>
          <a:xfrm flipH="1">
            <a:off x="8170820" y="10184843"/>
            <a:ext cx="991162" cy="922011"/>
          </a:xfrm>
          <a:prstGeom prst="ellipse">
            <a:avLst/>
          </a:prstGeom>
          <a:noFill/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2" name="Retângulo 21"/>
          <p:cNvSpPr/>
          <p:nvPr/>
        </p:nvSpPr>
        <p:spPr>
          <a:xfrm>
            <a:off x="551382" y="8842672"/>
            <a:ext cx="8610600" cy="5847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/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🎮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 </a:t>
            </a:r>
            <a:r>
              <a:rPr lang="pt-BR" sz="3200" dirty="0">
                <a:solidFill>
                  <a:prstClr val="white"/>
                </a:solidFill>
                <a:latin typeface="Tw Cen MT Condensed" panose="020B0606020104020203"/>
              </a:rPr>
              <a:t>Guia rápido e prático para quem quer jogar bem sem complicar.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 Condensed" panose="020B0606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462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523593" y="463354"/>
            <a:ext cx="88969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Impact" panose="020B0806030902050204" pitchFamily="34" charset="0"/>
              </a:rPr>
              <a:t> </a:t>
            </a:r>
            <a:r>
              <a:rPr lang="pt-BR" sz="4000" dirty="0">
                <a:latin typeface="Impact" panose="020B0806030902050204" pitchFamily="34" charset="0"/>
              </a:rPr>
              <a:t>Táticas Vencedoras: Jogue com Inteligência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15120" y="2192435"/>
            <a:ext cx="90439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Dominar comandos é importante, mas entender o jogo é o que separa um iniciante de um vencedor.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523593" y="3608584"/>
            <a:ext cx="89916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0000"/>
                </a:solidFill>
              </a:rPr>
              <a:t>🛡</a:t>
            </a:r>
            <a:r>
              <a:rPr lang="pt-BR" sz="2400" dirty="0" smtClean="0"/>
              <a:t> Modo Defensivo — “Feche o Gol”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/>
              <a:t>Formações seguras: 4-2-3-1 ou 5-3-2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/>
              <a:t>Ajuste rápido: </a:t>
            </a:r>
            <a:r>
              <a:rPr lang="pt-BR" sz="2400" dirty="0" err="1" smtClean="0"/>
              <a:t>D-Pad</a:t>
            </a:r>
            <a:r>
              <a:rPr lang="pt-BR" sz="2400" dirty="0" smtClean="0"/>
              <a:t> → para baixo → Defensivo</a:t>
            </a:r>
          </a:p>
          <a:p>
            <a:r>
              <a:rPr lang="pt-BR" sz="2400" dirty="0" smtClean="0">
                <a:solidFill>
                  <a:srgbClr val="FFFF00"/>
                </a:solidFill>
              </a:rPr>
              <a:t>💡</a:t>
            </a:r>
            <a:r>
              <a:rPr lang="pt-BR" sz="2400" dirty="0" smtClean="0"/>
              <a:t> Recue o time, espere o erro e contra-ataque em velocidade.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 flipV="1">
            <a:off x="476249" y="0"/>
            <a:ext cx="152401" cy="1790700"/>
          </a:xfrm>
          <a:prstGeom prst="rect">
            <a:avLst/>
          </a:prstGeom>
          <a:gradFill>
            <a:gsLst>
              <a:gs pos="43000">
                <a:srgbClr val="00B050"/>
              </a:gs>
              <a:gs pos="25000">
                <a:srgbClr val="00B050"/>
              </a:gs>
              <a:gs pos="73000">
                <a:srgbClr val="00B050"/>
              </a:gs>
              <a:gs pos="90000">
                <a:schemeClr val="accent4">
                  <a:lumMod val="60000"/>
                  <a:lumOff val="40000"/>
                </a:schemeClr>
              </a:gs>
              <a:gs pos="62000">
                <a:srgbClr val="00B050"/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5400000" scaled="1"/>
          </a:gradFill>
          <a:effectLst>
            <a:softEdge rad="12700"/>
          </a:effectLst>
        </p:spPr>
        <p:txBody>
          <a:bodyPr wrap="square" rtlCol="0">
            <a:spAutoFit/>
          </a:bodyPr>
          <a:lstStyle/>
          <a:p>
            <a:endParaRPr lang="pt-BR" dirty="0">
              <a:gradFill flip="none" rotWithShape="1">
                <a:gsLst>
                  <a:gs pos="2500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90000">
                    <a:schemeClr val="bg1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571501" y="5869462"/>
            <a:ext cx="8882856" cy="21236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FFFF00"/>
                </a:solidFill>
              </a:rPr>
              <a:t>⚡</a:t>
            </a:r>
            <a:r>
              <a:rPr lang="pt-BR" sz="2400" dirty="0"/>
              <a:t> Modo Ofensivo — “Ataque sem Medo</a:t>
            </a:r>
            <a:r>
              <a:rPr lang="pt-BR" sz="2400" dirty="0" smtClean="0"/>
              <a:t>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/>
              <a:t>Formações</a:t>
            </a:r>
            <a:r>
              <a:rPr lang="pt-BR" sz="2400" dirty="0"/>
              <a:t>: 4-3-3 ou </a:t>
            </a:r>
            <a:r>
              <a:rPr lang="pt-BR" sz="2400" dirty="0" smtClean="0"/>
              <a:t>4-1-2-1-2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/>
              <a:t>Ativar</a:t>
            </a:r>
            <a:r>
              <a:rPr lang="pt-BR" sz="2400" dirty="0"/>
              <a:t>: </a:t>
            </a:r>
            <a:r>
              <a:rPr lang="pt-BR" sz="2400" dirty="0" err="1"/>
              <a:t>D-Pad</a:t>
            </a:r>
            <a:r>
              <a:rPr lang="pt-BR" sz="2400" dirty="0"/>
              <a:t> → para cima → </a:t>
            </a:r>
            <a:r>
              <a:rPr lang="pt-BR" sz="2400" dirty="0" smtClean="0"/>
              <a:t>Ofensivo</a:t>
            </a:r>
          </a:p>
          <a:p>
            <a:r>
              <a:rPr lang="pt-BR" sz="2400" dirty="0" smtClean="0">
                <a:solidFill>
                  <a:srgbClr val="FFFF00"/>
                </a:solidFill>
              </a:rPr>
              <a:t>💡</a:t>
            </a:r>
            <a:r>
              <a:rPr lang="pt-BR" sz="2400" dirty="0" smtClean="0"/>
              <a:t> </a:t>
            </a:r>
            <a:r>
              <a:rPr lang="pt-BR" sz="2400" dirty="0"/>
              <a:t>Use passes rápidos e triangulações com X / A e △ / Y para abrir espaços.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628650" y="8396514"/>
            <a:ext cx="91053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🚀</a:t>
            </a:r>
            <a:r>
              <a:rPr lang="pt-BR" sz="2400" dirty="0">
                <a:solidFill>
                  <a:srgbClr val="000000"/>
                </a:solidFill>
              </a:rPr>
              <a:t> Contra-Ataque — “Velocidade Letal</a:t>
            </a:r>
            <a:r>
              <a:rPr lang="pt-BR" sz="2400" dirty="0" smtClean="0">
                <a:solidFill>
                  <a:srgbClr val="000000"/>
                </a:solidFill>
              </a:rPr>
              <a:t>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000000"/>
                </a:solidFill>
              </a:rPr>
              <a:t>Use </a:t>
            </a:r>
            <a:r>
              <a:rPr lang="pt-BR" sz="2400" dirty="0">
                <a:solidFill>
                  <a:srgbClr val="000000"/>
                </a:solidFill>
              </a:rPr>
              <a:t>pontas rápidas e o passe em profundidade (△ / Y</a:t>
            </a:r>
            <a:r>
              <a:rPr lang="pt-BR" sz="2400" dirty="0" smtClean="0">
                <a:solidFill>
                  <a:srgbClr val="000000"/>
                </a:solidFill>
              </a:rPr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000000"/>
                </a:solidFill>
              </a:rPr>
              <a:t>Configure </a:t>
            </a:r>
            <a:r>
              <a:rPr lang="pt-BR" sz="2400" dirty="0">
                <a:solidFill>
                  <a:srgbClr val="000000"/>
                </a:solidFill>
              </a:rPr>
              <a:t>estilo de jogo: “Ataque rápido” no menu tático</a:t>
            </a:r>
            <a:r>
              <a:rPr lang="pt-BR" sz="2400" dirty="0" smtClean="0">
                <a:solidFill>
                  <a:srgbClr val="000000"/>
                </a:solidFill>
              </a:rPr>
              <a:t>.</a:t>
            </a:r>
          </a:p>
          <a:p>
            <a:r>
              <a:rPr lang="pt-BR" sz="2400" dirty="0" smtClean="0">
                <a:solidFill>
                  <a:srgbClr val="FFFF00"/>
                </a:solidFill>
              </a:rPr>
              <a:t>💡</a:t>
            </a:r>
            <a:r>
              <a:rPr lang="pt-BR" sz="2400" dirty="0" smtClean="0">
                <a:solidFill>
                  <a:srgbClr val="000000"/>
                </a:solidFill>
              </a:rPr>
              <a:t> </a:t>
            </a:r>
            <a:r>
              <a:rPr lang="pt-BR" sz="2400" dirty="0">
                <a:solidFill>
                  <a:srgbClr val="000000"/>
                </a:solidFill>
              </a:rPr>
              <a:t>Recupere a bola e lance de imediato — a defesa rival nem vê a cor da bola.</a:t>
            </a:r>
            <a:endParaRPr lang="pt-BR" dirty="0">
              <a:solidFill>
                <a:srgbClr val="000000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1156996" y="11409748"/>
            <a:ext cx="7002432" cy="4571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1" t="9211" r="13791" b="13950"/>
          <a:stretch/>
        </p:blipFill>
        <p:spPr>
          <a:xfrm flipH="1">
            <a:off x="8381998" y="10738900"/>
            <a:ext cx="991162" cy="922011"/>
          </a:xfrm>
          <a:prstGeom prst="ellipse">
            <a:avLst/>
          </a:prstGeom>
          <a:noFill/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39" y="453689"/>
            <a:ext cx="1021733" cy="102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601200" cy="12976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AutoShape 2" descr="Imagem de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2"/>
          <a:stretch/>
        </p:blipFill>
        <p:spPr>
          <a:xfrm>
            <a:off x="0" y="-144463"/>
            <a:ext cx="9601200" cy="1312126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CaixaDeTexto 5"/>
          <p:cNvSpPr txBox="1"/>
          <p:nvPr/>
        </p:nvSpPr>
        <p:spPr>
          <a:xfrm>
            <a:off x="460375" y="304801"/>
            <a:ext cx="838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rgbClr val="FFFF00"/>
                </a:solidFill>
                <a:latin typeface="Impact" panose="020B0806030902050204" pitchFamily="34" charset="0"/>
              </a:rPr>
              <a:t>🏆</a:t>
            </a:r>
            <a:r>
              <a:rPr lang="pt-BR" sz="4000" dirty="0">
                <a:latin typeface="Impact" panose="020B0806030902050204" pitchFamily="34" charset="0"/>
              </a:rPr>
              <a:t> </a:t>
            </a:r>
            <a:r>
              <a:rPr lang="pt-BR" sz="4000" dirty="0">
                <a:solidFill>
                  <a:srgbClr val="FFFF00"/>
                </a:solidFill>
                <a:latin typeface="Impact" panose="020B0806030902050204" pitchFamily="34" charset="0"/>
              </a:rPr>
              <a:t>Conclusão — Seu Primeiro Passo para Ser Craque</a:t>
            </a:r>
            <a:endParaRPr lang="pt-BR" dirty="0">
              <a:solidFill>
                <a:srgbClr val="FFFF00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460375" y="9444427"/>
            <a:ext cx="48006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400" dirty="0">
                <a:solidFill>
                  <a:srgbClr val="FFFF00"/>
                </a:solidFill>
              </a:rPr>
              <a:t>Comandos simples, táticas inteligentes e prática constante.</a:t>
            </a:r>
            <a:br>
              <a:rPr lang="pt-BR" sz="2400" dirty="0">
                <a:solidFill>
                  <a:srgbClr val="FFFF00"/>
                </a:solidFill>
              </a:rPr>
            </a:br>
            <a:r>
              <a:rPr lang="pt-BR" sz="2400" dirty="0">
                <a:solidFill>
                  <a:srgbClr val="FFFF00"/>
                </a:solidFill>
              </a:rPr>
              <a:t>Comece pelo básico, evolua com tempo e lembre-se:</a:t>
            </a:r>
            <a:br>
              <a:rPr lang="pt-BR" sz="2400" dirty="0">
                <a:solidFill>
                  <a:srgbClr val="FFFF00"/>
                </a:solidFill>
              </a:rPr>
            </a:br>
            <a:r>
              <a:rPr lang="pt-BR" sz="2400" b="1" dirty="0">
                <a:solidFill>
                  <a:srgbClr val="FFFF00"/>
                </a:solidFill>
              </a:rPr>
              <a:t>no EAFC, quem entende o jogo joga bonito.</a:t>
            </a:r>
            <a:endParaRPr lang="pt-BR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62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242887"/>
            <a:ext cx="9601200" cy="1280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56082" y="5556536"/>
            <a:ext cx="960119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ctr"/>
            <a:r>
              <a:rPr lang="pt-BR" sz="4000" noProof="0" dirty="0" smtClean="0">
                <a:solidFill>
                  <a:prstClr val="white"/>
                </a:solidFill>
                <a:latin typeface="Impact" panose="020B0806030902050204" pitchFamily="34" charset="0"/>
              </a:rPr>
              <a:t>AGRADECIMENTOS</a:t>
            </a:r>
            <a:endParaRPr kumimoji="0" lang="pt-B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+mn-cs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1629995" y="8895788"/>
            <a:ext cx="7002432" cy="45719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1" t="9211" r="13791" b="13950"/>
          <a:stretch/>
        </p:blipFill>
        <p:spPr>
          <a:xfrm flipH="1">
            <a:off x="4305019" y="7393900"/>
            <a:ext cx="991162" cy="922011"/>
          </a:xfrm>
          <a:prstGeom prst="ellipse">
            <a:avLst/>
          </a:prstGeom>
          <a:noFill/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93985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653</TotalTime>
  <Words>650</Words>
  <Application>Microsoft Office PowerPoint</Application>
  <PresentationFormat>Papel A3 (297 x 420 mm)</PresentationFormat>
  <Paragraphs>64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Impact</vt:lpstr>
      <vt:lpstr>Tw Cen MT</vt:lpstr>
      <vt:lpstr>Tw Cen MT Condensed</vt:lpstr>
      <vt:lpstr>Wingdings 3</vt:lpstr>
      <vt:lpstr>Integral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 DESPERTA DO JOGADOR A FORÇA DO FUTEBOL NO EAFC</dc:title>
  <dc:creator>Kleiton Simplicio</dc:creator>
  <cp:keywords>EAFC COMANDOS BASICOS</cp:keywords>
  <cp:lastModifiedBy>Computador</cp:lastModifiedBy>
  <cp:revision>63</cp:revision>
  <dcterms:created xsi:type="dcterms:W3CDTF">2025-11-11T02:39:10Z</dcterms:created>
  <dcterms:modified xsi:type="dcterms:W3CDTF">2025-11-14T03:44:33Z</dcterms:modified>
</cp:coreProperties>
</file>